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3A9F-1D4B-418C-83DA-16A6B0D89B79}" type="datetimeFigureOut">
              <a:rPr kumimoji="1" lang="ja-JP" altLang="en-US" smtClean="0"/>
              <a:t>2019/9/21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CA77-7A7A-4991-990B-303E4CE0D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62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3A9F-1D4B-418C-83DA-16A6B0D89B79}" type="datetimeFigureOut">
              <a:rPr kumimoji="1" lang="ja-JP" altLang="en-US" smtClean="0"/>
              <a:t>2019/9/21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CA77-7A7A-4991-990B-303E4CE0D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97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3A9F-1D4B-418C-83DA-16A6B0D89B79}" type="datetimeFigureOut">
              <a:rPr kumimoji="1" lang="ja-JP" altLang="en-US" smtClean="0"/>
              <a:t>2019/9/21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CA77-7A7A-4991-990B-303E4CE0D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25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3A9F-1D4B-418C-83DA-16A6B0D89B79}" type="datetimeFigureOut">
              <a:rPr kumimoji="1" lang="ja-JP" altLang="en-US" smtClean="0"/>
              <a:t>2019/9/21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CA77-7A7A-4991-990B-303E4CE0D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46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3A9F-1D4B-418C-83DA-16A6B0D89B79}" type="datetimeFigureOut">
              <a:rPr kumimoji="1" lang="ja-JP" altLang="en-US" smtClean="0"/>
              <a:t>2019/9/21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CA77-7A7A-4991-990B-303E4CE0D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50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3A9F-1D4B-418C-83DA-16A6B0D89B79}" type="datetimeFigureOut">
              <a:rPr kumimoji="1" lang="ja-JP" altLang="en-US" smtClean="0"/>
              <a:t>2019/9/21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CA77-7A7A-4991-990B-303E4CE0D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15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3A9F-1D4B-418C-83DA-16A6B0D89B79}" type="datetimeFigureOut">
              <a:rPr kumimoji="1" lang="ja-JP" altLang="en-US" smtClean="0"/>
              <a:t>2019/9/21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CA77-7A7A-4991-990B-303E4CE0D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73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3A9F-1D4B-418C-83DA-16A6B0D89B79}" type="datetimeFigureOut">
              <a:rPr kumimoji="1" lang="ja-JP" altLang="en-US" smtClean="0"/>
              <a:t>2019/9/21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CA77-7A7A-4991-990B-303E4CE0D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30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3A9F-1D4B-418C-83DA-16A6B0D89B79}" type="datetimeFigureOut">
              <a:rPr kumimoji="1" lang="ja-JP" altLang="en-US" smtClean="0"/>
              <a:t>2019/9/21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CA77-7A7A-4991-990B-303E4CE0D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42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3A9F-1D4B-418C-83DA-16A6B0D89B79}" type="datetimeFigureOut">
              <a:rPr kumimoji="1" lang="ja-JP" altLang="en-US" smtClean="0"/>
              <a:t>2019/9/21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CA77-7A7A-4991-990B-303E4CE0D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76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3A9F-1D4B-418C-83DA-16A6B0D89B79}" type="datetimeFigureOut">
              <a:rPr kumimoji="1" lang="ja-JP" altLang="en-US" smtClean="0"/>
              <a:t>2019/9/21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CA77-7A7A-4991-990B-303E4CE0D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1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D3A9F-1D4B-418C-83DA-16A6B0D89B79}" type="datetimeFigureOut">
              <a:rPr kumimoji="1" lang="ja-JP" altLang="en-US" smtClean="0"/>
              <a:t>2019/9/21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6CA77-7A7A-4991-990B-303E4CE0D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70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1764"/>
            <a:ext cx="12198304" cy="573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327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 裕二</dc:creator>
  <cp:lastModifiedBy>鈴木 裕二</cp:lastModifiedBy>
  <cp:revision>1</cp:revision>
  <dcterms:created xsi:type="dcterms:W3CDTF">2019-09-21T07:12:52Z</dcterms:created>
  <dcterms:modified xsi:type="dcterms:W3CDTF">2019-09-21T07:13:15Z</dcterms:modified>
</cp:coreProperties>
</file>